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49" d="100"/>
          <a:sy n="49" d="100"/>
        </p:scale>
        <p:origin x="-984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Образование</a:t>
            </a:r>
            <a:endParaRPr lang="ru-RU" dirty="0"/>
          </a:p>
        </c:rich>
      </c:tx>
      <c:layout>
        <c:manualLayout>
          <c:xMode val="edge"/>
          <c:yMode val="edge"/>
          <c:x val="5.3294731957887032E-2"/>
          <c:y val="8.3383002489212904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7385279631239228E-2"/>
          <c:y val="5.4406492371718504E-3"/>
          <c:w val="0.56544588727614142"/>
          <c:h val="0.7708405897843182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высшее педагогическое образование</c:v>
                </c:pt>
                <c:pt idx="1">
                  <c:v>среднее профессиональное образование</c:v>
                </c:pt>
                <c:pt idx="2">
                  <c:v>обучаются заочно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49</c:v>
                </c:pt>
                <c:pt idx="1">
                  <c:v>27</c:v>
                </c:pt>
                <c:pt idx="2">
                  <c:v>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5.1673452405070458E-2"/>
          <c:y val="0.53008937445388948"/>
          <c:w val="0.70031733946772801"/>
          <c:h val="0.4512430300537177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715174504420143E-2"/>
          <c:y val="0.13689541508842826"/>
          <c:w val="0.56806644499817482"/>
          <c:h val="0.773757061033973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Категорийность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высшая кв.категория</c:v>
                </c:pt>
                <c:pt idx="1">
                  <c:v>первая кв.категория</c:v>
                </c:pt>
                <c:pt idx="2">
                  <c:v>СЗД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76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0082074213976222"/>
          <c:y val="0.13367609013359449"/>
          <c:w val="0.38406188994873586"/>
          <c:h val="0.8367824760661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424936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МБДОУ Лаишевский детский сад «Счастливый малыш»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340768"/>
            <a:ext cx="7558608" cy="5034154"/>
          </a:xfrm>
        </p:spPr>
        <p:txBody>
          <a:bodyPr>
            <a:normAutofit/>
          </a:bodyPr>
          <a:lstStyle/>
          <a:p>
            <a:pPr algn="ctr"/>
            <a:endParaRPr lang="ru-RU" sz="4000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«Качество дошкольного образования»</a:t>
            </a: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				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Заведующий 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					С.А.Золотоверхова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3541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Критерии оценки Республиканского конкурса «Лучшая организация образовательного процесса в детском саду»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8219256" cy="462912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Оценка качества ООП ДО:</a:t>
            </a:r>
            <a:r>
              <a:rPr lang="ru-RU" sz="2000" dirty="0" smtClean="0">
                <a:solidFill>
                  <a:srgbClr val="0070C0"/>
                </a:solidFill>
              </a:rPr>
              <a:t> соответствие требованиям ФГОС ДО, отражение в программе регионального компонента, наличие раздела по коррекционному образованию, наличие и реализация программы развития в ДОО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Показатели оценки качества условий реализации программы: </a:t>
            </a:r>
            <a:r>
              <a:rPr lang="ru-RU" sz="2000" dirty="0" smtClean="0">
                <a:solidFill>
                  <a:srgbClr val="0070C0"/>
                </a:solidFill>
              </a:rPr>
              <a:t>укомплектованность кадрами, доля педагогов с высшим образованием, с первой и высшей кв.категориями, проведенные  методические мероприятия различных уровней, соответствие предметно-пространственной среды требованиям ФГОС ДО, благоустройство территории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Показатели эффективности деятельности ДОО: </a:t>
            </a:r>
            <a:r>
              <a:rPr lang="ru-RU" sz="2000" dirty="0" smtClean="0">
                <a:solidFill>
                  <a:srgbClr val="0070C0"/>
                </a:solidFill>
              </a:rPr>
              <a:t>уровень готовности выпускников к школе, результативность участия коллектива ДОО и воспитанников в конкурсах различного уровня, коэффициент посещаемости, заболеваемость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60848"/>
            <a:ext cx="9144000" cy="1872208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Качество дошкольного образования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715200" cy="5493224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Для воспитанников – обучение в интересной для них игровой форме,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Для родителей – обучение воспитанников по программе, хорошо подготавливающей ребенка к школе. Сохранение физического и психического здоровья ребенка,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Для воспитателей – положительная оценка их успешности в воспитании ребенка,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Для руководителей – высокая оценка деятельности родителями, успешная деятельность педагогов и детей, полное усвоение программы детского сада.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56207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Педагогический  состав  детского сада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24095" y="820122"/>
          <a:ext cx="367240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3635896" y="1196752"/>
          <a:ext cx="5040560" cy="4264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Оценка качества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дошкольного образования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47248" cy="48737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Соответствие ФГОС ДО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Удовлетворенность потребителей образовательной услугой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Критерии оценки обеспечения качественного образования</a:t>
            </a:r>
          </a:p>
          <a:p>
            <a:pPr algn="ctr">
              <a:buNone/>
            </a:pPr>
            <a:endParaRPr lang="ru-RU" sz="1800" b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70C0"/>
                </a:solidFill>
              </a:rPr>
              <a:t>Предметно-пространственная среда,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70C0"/>
                </a:solidFill>
              </a:rPr>
              <a:t>Непосредственная работа педагогов с детьми,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70C0"/>
                </a:solidFill>
              </a:rPr>
              <a:t>Анализирование и корректировка образовательного процесса.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Desktop\09-02-2016_01-23-12\IMG-20160208-WA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429000"/>
            <a:ext cx="4572000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Пользователь\Desktop\09-02-2016_01-23-12\IMG-20160208-WA00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2355726" cy="3140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552728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Предметно-пространственная среда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C:\Users\Пользователь\Desktop\09-02-2016_01-23-12\IMG-20160208-WA0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84984"/>
            <a:ext cx="4764021" cy="3573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Пользователь\Desktop\09-02-2016_01-23-12\IMG-20160208-WA00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548680"/>
            <a:ext cx="2355726" cy="31409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Пользователь\Desktop\09-02-2016_01-23-12\IMG-20160208-WA00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548680"/>
            <a:ext cx="2124236" cy="28323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Критерии оценивания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предметно-пространственной среды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Соответствие возрастным особенностям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Разнообразие материалов образовательного пространства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Трансформируемость и полифункциональность материалов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Вариативность предметно-пространственной среды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Безопасность предметно-пространственной среды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Доступность предметно-пространственной среды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57018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	    Непосредственная работа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		   педагогов с детьми.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инструменты оценивания: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7467600" cy="462912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Карты оценки занятий, мероприятий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Показатели эффективности деятельности (коэффициент посещаемости, заболеваемость, случаи детского травматизма)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Результативность участия педагогов в конкурсах мероприятиях различного уровня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Результативность участия воспитанников в конкурсах мероприятиях различного уровня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Уровень готовности выпускников к школе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Оценка условий, которые способствуют становлению самостоятельности, инициативности ребенка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92888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Анализирование и корректировка образовательного процесса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91264" cy="5061176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Обобщение и анализ характеристики объекта оценивания, процесса, результата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Оценка НОД педагогов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Получение объективной информации о функционировании и развитии детского сада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Еженедельные планерки, на которых обсуждаются и вносятся рекомендации по анализу деятельности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Доступность участникам образовательного процесса обработанной информации о состоянии и динамике показателей качества образования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Подведение итогов, составление дальнейшего плана работы на итоговом педагогическом совете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Пользователь\Desktop\фото для презентации садика\DSC_05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4572000" cy="3028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2" descr="C:\Users\Пользователь\Desktop\фото для презентации садика\DSC_05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628800"/>
            <a:ext cx="3179377" cy="48002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Picture 5" descr="C:\Users\Пользователь\Desktop\фото для презентации садика\DSC_102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484784"/>
            <a:ext cx="3102701" cy="518457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3541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Победитель Республиканского конкурса «Лучшая организация образовательного процесса в детском саду»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371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МБДОУ Лаишевский детский сад «Счастливый малыш»</vt:lpstr>
      <vt:lpstr>Качество дошкольного образования</vt:lpstr>
      <vt:lpstr>Педагогический  состав  детского сада</vt:lpstr>
      <vt:lpstr>Оценка качества  дошкольного образования</vt:lpstr>
      <vt:lpstr>Предметно-пространственная среда</vt:lpstr>
      <vt:lpstr>Критерии оценивания  предметно-пространственной среды</vt:lpstr>
      <vt:lpstr>     Непосредственная работа       педагогов с детьми.  инструменты оценивания:</vt:lpstr>
      <vt:lpstr>Анализирование и корректировка образовательного процесса</vt:lpstr>
      <vt:lpstr>Победитель Республиканского конкурса «Лучшая организация образовательного процесса в детском саду»</vt:lpstr>
      <vt:lpstr>Критерии оценки Республиканского конкурса «Лучшая организация образовательного процесса в детском саду»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Лаишевский детский сад «Счастливый малыш»</dc:title>
  <dc:creator>Счастливый малыш)</dc:creator>
  <cp:lastModifiedBy>Ладушки</cp:lastModifiedBy>
  <cp:revision>1</cp:revision>
  <dcterms:created xsi:type="dcterms:W3CDTF">2016-02-09T15:38:12Z</dcterms:created>
  <dcterms:modified xsi:type="dcterms:W3CDTF">2016-04-20T16:12:59Z</dcterms:modified>
</cp:coreProperties>
</file>